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
  </p:notesMasterIdLst>
  <p:sldIdLst>
    <p:sldId id="514" r:id="rId2"/>
    <p:sldId id="349" r:id="rId3"/>
    <p:sldId id="515"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812D93-9853-40E6-B97E-40D6D0FB5B2D}" type="datetimeFigureOut">
              <a:rPr lang="en-GB" smtClean="0"/>
              <a:t>24/11/2024</a:t>
            </a:fld>
            <a:endParaRPr lang="en-GB"/>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72E4AA-1CD8-4844-974C-9945F97D12A7}" type="slidenum">
              <a:rPr lang="en-GB" smtClean="0"/>
              <a:t>‹#›</a:t>
            </a:fld>
            <a:endParaRPr lang="en-GB"/>
          </a:p>
        </p:txBody>
      </p:sp>
    </p:spTree>
    <p:extLst>
      <p:ext uri="{BB962C8B-B14F-4D97-AF65-F5344CB8AC3E}">
        <p14:creationId xmlns:p14="http://schemas.microsoft.com/office/powerpoint/2010/main" val="4255028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when cubic particles need to be produced, or for crushing thermally sensitive products or very hard materials</a:t>
            </a:r>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Comminution is achieved by a shear stress between the slowly rotating crushing cone and the stationary outer grinding ring. In order to adjust the fineness of grind, the crushing gap between the crushing tools can be infinitely varied by rotating the feed hopper. Due to the toothing on the fine cone, final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finenesses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of max.</a:t>
            </a:r>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KM 65 cone crusher can optionally be equipped with a dividing device</a:t>
            </a:r>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pPr>
              <a:defRPr/>
            </a:pPr>
            <a:fld id="{D1D3F0C5-3F67-49AE-8BF3-A09D355FFBAC}" type="slidenum">
              <a:rPr lang="de-DE" smtClean="0"/>
              <a:pPr>
                <a:defRPr/>
              </a:pPr>
              <a:t>1</a:t>
            </a:fld>
            <a:endParaRPr lang="de-DE"/>
          </a:p>
        </p:txBody>
      </p:sp>
    </p:spTree>
    <p:extLst>
      <p:ext uri="{BB962C8B-B14F-4D97-AF65-F5344CB8AC3E}">
        <p14:creationId xmlns:p14="http://schemas.microsoft.com/office/powerpoint/2010/main" val="3355917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065144-7CCA-87FE-B5A3-F0635C463322}"/>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GB"/>
          </a:p>
        </p:txBody>
      </p:sp>
      <p:sp>
        <p:nvSpPr>
          <p:cNvPr id="3" name="Untertitel 2">
            <a:extLst>
              <a:ext uri="{FF2B5EF4-FFF2-40B4-BE49-F238E27FC236}">
                <a16:creationId xmlns:a16="http://schemas.microsoft.com/office/drawing/2014/main" id="{535622DA-49C1-F544-6DF4-3F27E40A8D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GB"/>
          </a:p>
        </p:txBody>
      </p:sp>
      <p:sp>
        <p:nvSpPr>
          <p:cNvPr id="4" name="Datumsplatzhalter 3">
            <a:extLst>
              <a:ext uri="{FF2B5EF4-FFF2-40B4-BE49-F238E27FC236}">
                <a16:creationId xmlns:a16="http://schemas.microsoft.com/office/drawing/2014/main" id="{D664A235-3E73-8033-0E7C-635AFBA47C23}"/>
              </a:ext>
            </a:extLst>
          </p:cNvPr>
          <p:cNvSpPr>
            <a:spLocks noGrp="1"/>
          </p:cNvSpPr>
          <p:nvPr>
            <p:ph type="dt" sz="half" idx="10"/>
          </p:nvPr>
        </p:nvSpPr>
        <p:spPr/>
        <p:txBody>
          <a:bodyPr/>
          <a:lstStyle/>
          <a:p>
            <a:fld id="{32C86FE9-F287-4A5C-B55D-C589AAE8C937}" type="datetimeFigureOut">
              <a:rPr lang="en-GB" smtClean="0"/>
              <a:t>24/11/2024</a:t>
            </a:fld>
            <a:endParaRPr lang="en-GB"/>
          </a:p>
        </p:txBody>
      </p:sp>
      <p:sp>
        <p:nvSpPr>
          <p:cNvPr id="5" name="Fußzeilenplatzhalter 4">
            <a:extLst>
              <a:ext uri="{FF2B5EF4-FFF2-40B4-BE49-F238E27FC236}">
                <a16:creationId xmlns:a16="http://schemas.microsoft.com/office/drawing/2014/main" id="{6A50385A-BCDF-EED3-EFFE-60482837EA3B}"/>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05056176-7758-9D8A-C40C-591466602D9B}"/>
              </a:ext>
            </a:extLst>
          </p:cNvPr>
          <p:cNvSpPr>
            <a:spLocks noGrp="1"/>
          </p:cNvSpPr>
          <p:nvPr>
            <p:ph type="sldNum" sz="quarter" idx="12"/>
          </p:nvPr>
        </p:nvSpPr>
        <p:spPr/>
        <p:txBody>
          <a:bodyPr/>
          <a:lstStyle/>
          <a:p>
            <a:fld id="{80389BC7-5521-4902-997C-1168FB8C2994}" type="slidenum">
              <a:rPr lang="en-GB" smtClean="0"/>
              <a:t>‹#›</a:t>
            </a:fld>
            <a:endParaRPr lang="en-GB"/>
          </a:p>
        </p:txBody>
      </p:sp>
    </p:spTree>
    <p:extLst>
      <p:ext uri="{BB962C8B-B14F-4D97-AF65-F5344CB8AC3E}">
        <p14:creationId xmlns:p14="http://schemas.microsoft.com/office/powerpoint/2010/main" val="3613970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455D17-4E4F-2126-5B25-3CC5293B3641}"/>
              </a:ext>
            </a:extLst>
          </p:cNvPr>
          <p:cNvSpPr>
            <a:spLocks noGrp="1"/>
          </p:cNvSpPr>
          <p:nvPr>
            <p:ph type="title"/>
          </p:nvPr>
        </p:nvSpPr>
        <p:spPr/>
        <p:txBody>
          <a:bodyPr/>
          <a:lstStyle/>
          <a:p>
            <a:r>
              <a:rPr lang="de-DE"/>
              <a:t>Mastertitelformat bearbeiten</a:t>
            </a:r>
            <a:endParaRPr lang="en-GB"/>
          </a:p>
        </p:txBody>
      </p:sp>
      <p:sp>
        <p:nvSpPr>
          <p:cNvPr id="3" name="Vertikaler Textplatzhalter 2">
            <a:extLst>
              <a:ext uri="{FF2B5EF4-FFF2-40B4-BE49-F238E27FC236}">
                <a16:creationId xmlns:a16="http://schemas.microsoft.com/office/drawing/2014/main" id="{F29F0936-FC7B-6FCF-E335-8319F5A79366}"/>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ED17731D-6370-8768-E358-B4EA02474233}"/>
              </a:ext>
            </a:extLst>
          </p:cNvPr>
          <p:cNvSpPr>
            <a:spLocks noGrp="1"/>
          </p:cNvSpPr>
          <p:nvPr>
            <p:ph type="dt" sz="half" idx="10"/>
          </p:nvPr>
        </p:nvSpPr>
        <p:spPr/>
        <p:txBody>
          <a:bodyPr/>
          <a:lstStyle/>
          <a:p>
            <a:fld id="{32C86FE9-F287-4A5C-B55D-C589AAE8C937}" type="datetimeFigureOut">
              <a:rPr lang="en-GB" smtClean="0"/>
              <a:t>24/11/2024</a:t>
            </a:fld>
            <a:endParaRPr lang="en-GB"/>
          </a:p>
        </p:txBody>
      </p:sp>
      <p:sp>
        <p:nvSpPr>
          <p:cNvPr id="5" name="Fußzeilenplatzhalter 4">
            <a:extLst>
              <a:ext uri="{FF2B5EF4-FFF2-40B4-BE49-F238E27FC236}">
                <a16:creationId xmlns:a16="http://schemas.microsoft.com/office/drawing/2014/main" id="{4B8AF5C5-2237-95A4-C949-189DA080ECE6}"/>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908C74AA-632E-4D77-1512-A6D1EB72D979}"/>
              </a:ext>
            </a:extLst>
          </p:cNvPr>
          <p:cNvSpPr>
            <a:spLocks noGrp="1"/>
          </p:cNvSpPr>
          <p:nvPr>
            <p:ph type="sldNum" sz="quarter" idx="12"/>
          </p:nvPr>
        </p:nvSpPr>
        <p:spPr/>
        <p:txBody>
          <a:bodyPr/>
          <a:lstStyle/>
          <a:p>
            <a:fld id="{80389BC7-5521-4902-997C-1168FB8C2994}" type="slidenum">
              <a:rPr lang="en-GB" smtClean="0"/>
              <a:t>‹#›</a:t>
            </a:fld>
            <a:endParaRPr lang="en-GB"/>
          </a:p>
        </p:txBody>
      </p:sp>
    </p:spTree>
    <p:extLst>
      <p:ext uri="{BB962C8B-B14F-4D97-AF65-F5344CB8AC3E}">
        <p14:creationId xmlns:p14="http://schemas.microsoft.com/office/powerpoint/2010/main" val="3038784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4F2AFA9F-B947-1971-5C0B-EACFF3589A36}"/>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GB"/>
          </a:p>
        </p:txBody>
      </p:sp>
      <p:sp>
        <p:nvSpPr>
          <p:cNvPr id="3" name="Vertikaler Textplatzhalter 2">
            <a:extLst>
              <a:ext uri="{FF2B5EF4-FFF2-40B4-BE49-F238E27FC236}">
                <a16:creationId xmlns:a16="http://schemas.microsoft.com/office/drawing/2014/main" id="{C49C5AB4-90F5-16B2-7C27-25022B89E959}"/>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3D2B85C2-E65B-EB41-B047-2DE80FA01B1E}"/>
              </a:ext>
            </a:extLst>
          </p:cNvPr>
          <p:cNvSpPr>
            <a:spLocks noGrp="1"/>
          </p:cNvSpPr>
          <p:nvPr>
            <p:ph type="dt" sz="half" idx="10"/>
          </p:nvPr>
        </p:nvSpPr>
        <p:spPr/>
        <p:txBody>
          <a:bodyPr/>
          <a:lstStyle/>
          <a:p>
            <a:fld id="{32C86FE9-F287-4A5C-B55D-C589AAE8C937}" type="datetimeFigureOut">
              <a:rPr lang="en-GB" smtClean="0"/>
              <a:t>24/11/2024</a:t>
            </a:fld>
            <a:endParaRPr lang="en-GB"/>
          </a:p>
        </p:txBody>
      </p:sp>
      <p:sp>
        <p:nvSpPr>
          <p:cNvPr id="5" name="Fußzeilenplatzhalter 4">
            <a:extLst>
              <a:ext uri="{FF2B5EF4-FFF2-40B4-BE49-F238E27FC236}">
                <a16:creationId xmlns:a16="http://schemas.microsoft.com/office/drawing/2014/main" id="{1883540E-C7CC-98DC-0B55-E6B9BB5A3189}"/>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5D8FFBB8-840C-A3BE-9AF8-2CF3F968A05A}"/>
              </a:ext>
            </a:extLst>
          </p:cNvPr>
          <p:cNvSpPr>
            <a:spLocks noGrp="1"/>
          </p:cNvSpPr>
          <p:nvPr>
            <p:ph type="sldNum" sz="quarter" idx="12"/>
          </p:nvPr>
        </p:nvSpPr>
        <p:spPr/>
        <p:txBody>
          <a:bodyPr/>
          <a:lstStyle/>
          <a:p>
            <a:fld id="{80389BC7-5521-4902-997C-1168FB8C2994}" type="slidenum">
              <a:rPr lang="en-GB" smtClean="0"/>
              <a:t>‹#›</a:t>
            </a:fld>
            <a:endParaRPr lang="en-GB"/>
          </a:p>
        </p:txBody>
      </p:sp>
    </p:spTree>
    <p:extLst>
      <p:ext uri="{BB962C8B-B14F-4D97-AF65-F5344CB8AC3E}">
        <p14:creationId xmlns:p14="http://schemas.microsoft.com/office/powerpoint/2010/main" val="3186142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239350" y="188640"/>
            <a:ext cx="11713301" cy="792088"/>
          </a:xfrm>
        </p:spPr>
        <p:txBody>
          <a:bodyPr/>
          <a:lstStyle>
            <a:lvl1pPr marL="0" indent="0" algn="l">
              <a:lnSpc>
                <a:spcPct val="100000"/>
              </a:lnSpc>
              <a:buNone/>
              <a:defRPr sz="3600" b="1">
                <a:solidFill>
                  <a:schemeClr val="tx1">
                    <a:lumMod val="65000"/>
                    <a:lumOff val="3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de-DE" dirty="0"/>
          </a:p>
        </p:txBody>
      </p:sp>
      <p:sp>
        <p:nvSpPr>
          <p:cNvPr id="16" name="Inhaltsplatzhalter 15"/>
          <p:cNvSpPr>
            <a:spLocks noGrp="1"/>
          </p:cNvSpPr>
          <p:nvPr>
            <p:ph sz="quarter" idx="10"/>
          </p:nvPr>
        </p:nvSpPr>
        <p:spPr>
          <a:xfrm>
            <a:off x="239350" y="1412776"/>
            <a:ext cx="11713301" cy="4464496"/>
          </a:xfrm>
        </p:spPr>
        <p:txBody>
          <a:bodyPr/>
          <a:lstStyle>
            <a:lvl1pPr marL="457189" indent="-457189">
              <a:buClr>
                <a:schemeClr val="bg1">
                  <a:lumMod val="50000"/>
                </a:schemeClr>
              </a:buClr>
              <a:buFont typeface="Arial" pitchFamily="34" charset="0"/>
              <a:buChar char="•"/>
              <a:defRPr sz="2800">
                <a:solidFill>
                  <a:schemeClr val="bg1">
                    <a:lumMod val="50000"/>
                  </a:schemeClr>
                </a:solidFill>
              </a:defRPr>
            </a:lvl1pPr>
            <a:lvl2pPr marL="914377" indent="-457189">
              <a:buClr>
                <a:schemeClr val="bg1">
                  <a:lumMod val="50000"/>
                </a:schemeClr>
              </a:buClr>
              <a:buFont typeface="Arial" pitchFamily="34" charset="0"/>
              <a:buChar char="•"/>
              <a:defRPr/>
            </a:lvl2pPr>
            <a:lvl3pPr marL="1257269" indent="-342891">
              <a:buClr>
                <a:schemeClr val="bg1">
                  <a:lumMod val="50000"/>
                </a:schemeClr>
              </a:buClr>
              <a:buFont typeface="Arial" pitchFamily="34" charset="0"/>
              <a:buChar char="•"/>
              <a:defRPr/>
            </a:lvl3pPr>
            <a:lvl4pPr marL="1714457" indent="-342891">
              <a:buClr>
                <a:schemeClr val="bg1">
                  <a:lumMod val="50000"/>
                </a:schemeClr>
              </a:buClr>
              <a:buFont typeface="Arial" pitchFamily="34" charset="0"/>
              <a:buChar char="•"/>
              <a:defRPr/>
            </a:lvl4pPr>
            <a:lvl5pPr marL="2171646" indent="-342891">
              <a:buClr>
                <a:schemeClr val="bg1">
                  <a:lumMod val="50000"/>
                </a:schemeClr>
              </a:buClr>
              <a:buFont typeface="Arial" pitchFamily="34" charset="0"/>
              <a:buChar cha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876321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239350" y="188640"/>
            <a:ext cx="11713301" cy="792088"/>
          </a:xfrm>
        </p:spPr>
        <p:txBody>
          <a:bodyPr/>
          <a:lstStyle>
            <a:lvl1pPr marL="0" indent="0" algn="l">
              <a:lnSpc>
                <a:spcPct val="100000"/>
              </a:lnSpc>
              <a:buNone/>
              <a:defRPr sz="3600" b="1">
                <a:solidFill>
                  <a:schemeClr val="tx1">
                    <a:lumMod val="65000"/>
                    <a:lumOff val="3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de-DE" dirty="0"/>
          </a:p>
        </p:txBody>
      </p:sp>
      <p:sp>
        <p:nvSpPr>
          <p:cNvPr id="16" name="Inhaltsplatzhalter 15"/>
          <p:cNvSpPr>
            <a:spLocks noGrp="1"/>
          </p:cNvSpPr>
          <p:nvPr>
            <p:ph sz="quarter" idx="10"/>
          </p:nvPr>
        </p:nvSpPr>
        <p:spPr>
          <a:xfrm>
            <a:off x="239350" y="1412776"/>
            <a:ext cx="11713301" cy="4464496"/>
          </a:xfrm>
        </p:spPr>
        <p:txBody>
          <a:bodyPr/>
          <a:lstStyle>
            <a:lvl1pPr marL="457189" indent="-457189">
              <a:buClr>
                <a:schemeClr val="bg1">
                  <a:lumMod val="50000"/>
                </a:schemeClr>
              </a:buClr>
              <a:buFont typeface="Arial" pitchFamily="34" charset="0"/>
              <a:buChar char="•"/>
              <a:defRPr sz="2800">
                <a:solidFill>
                  <a:schemeClr val="bg1">
                    <a:lumMod val="50000"/>
                  </a:schemeClr>
                </a:solidFill>
              </a:defRPr>
            </a:lvl1pPr>
            <a:lvl2pPr marL="914377" indent="-457189">
              <a:buClr>
                <a:schemeClr val="bg1">
                  <a:lumMod val="50000"/>
                </a:schemeClr>
              </a:buClr>
              <a:buFont typeface="Arial" pitchFamily="34" charset="0"/>
              <a:buChar char="•"/>
              <a:defRPr/>
            </a:lvl2pPr>
            <a:lvl3pPr marL="1257269" indent="-342891">
              <a:buClr>
                <a:schemeClr val="bg1">
                  <a:lumMod val="50000"/>
                </a:schemeClr>
              </a:buClr>
              <a:buFont typeface="Arial" pitchFamily="34" charset="0"/>
              <a:buChar char="•"/>
              <a:defRPr/>
            </a:lvl3pPr>
            <a:lvl4pPr marL="1714457" indent="-342891">
              <a:buClr>
                <a:schemeClr val="bg1">
                  <a:lumMod val="50000"/>
                </a:schemeClr>
              </a:buClr>
              <a:buFont typeface="Arial" pitchFamily="34" charset="0"/>
              <a:buChar char="•"/>
              <a:defRPr/>
            </a:lvl4pPr>
            <a:lvl5pPr marL="2171646" indent="-342891">
              <a:buClr>
                <a:schemeClr val="bg1">
                  <a:lumMod val="50000"/>
                </a:schemeClr>
              </a:buClr>
              <a:buFont typeface="Arial" pitchFamily="34" charset="0"/>
              <a:buChar cha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269086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4_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239350" y="188640"/>
            <a:ext cx="11713301" cy="792088"/>
          </a:xfrm>
        </p:spPr>
        <p:txBody>
          <a:bodyPr/>
          <a:lstStyle>
            <a:lvl1pPr marL="0" indent="0" algn="l">
              <a:lnSpc>
                <a:spcPct val="100000"/>
              </a:lnSpc>
              <a:buNone/>
              <a:defRPr sz="3600" b="1">
                <a:solidFill>
                  <a:schemeClr val="tx1">
                    <a:lumMod val="65000"/>
                    <a:lumOff val="3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de-DE" dirty="0"/>
          </a:p>
        </p:txBody>
      </p:sp>
      <p:sp>
        <p:nvSpPr>
          <p:cNvPr id="16" name="Inhaltsplatzhalter 15"/>
          <p:cNvSpPr>
            <a:spLocks noGrp="1"/>
          </p:cNvSpPr>
          <p:nvPr>
            <p:ph sz="quarter" idx="10"/>
          </p:nvPr>
        </p:nvSpPr>
        <p:spPr>
          <a:xfrm>
            <a:off x="239350" y="1412776"/>
            <a:ext cx="11713301" cy="4464496"/>
          </a:xfrm>
        </p:spPr>
        <p:txBody>
          <a:bodyPr/>
          <a:lstStyle>
            <a:lvl1pPr marL="457189" indent="-457189">
              <a:buClr>
                <a:schemeClr val="bg1">
                  <a:lumMod val="50000"/>
                </a:schemeClr>
              </a:buClr>
              <a:buFont typeface="Arial" pitchFamily="34" charset="0"/>
              <a:buChar char="•"/>
              <a:defRPr sz="2800">
                <a:solidFill>
                  <a:schemeClr val="bg1">
                    <a:lumMod val="50000"/>
                  </a:schemeClr>
                </a:solidFill>
              </a:defRPr>
            </a:lvl1pPr>
            <a:lvl2pPr marL="914377" indent="-457189">
              <a:buClr>
                <a:schemeClr val="bg1">
                  <a:lumMod val="50000"/>
                </a:schemeClr>
              </a:buClr>
              <a:buFont typeface="Arial" pitchFamily="34" charset="0"/>
              <a:buChar char="•"/>
              <a:defRPr/>
            </a:lvl2pPr>
            <a:lvl3pPr marL="1257269" indent="-342891">
              <a:buClr>
                <a:schemeClr val="bg1">
                  <a:lumMod val="50000"/>
                </a:schemeClr>
              </a:buClr>
              <a:buFont typeface="Arial" pitchFamily="34" charset="0"/>
              <a:buChar char="•"/>
              <a:defRPr/>
            </a:lvl3pPr>
            <a:lvl4pPr marL="1714457" indent="-342891">
              <a:buClr>
                <a:schemeClr val="bg1">
                  <a:lumMod val="50000"/>
                </a:schemeClr>
              </a:buClr>
              <a:buFont typeface="Arial" pitchFamily="34" charset="0"/>
              <a:buChar char="•"/>
              <a:defRPr/>
            </a:lvl4pPr>
            <a:lvl5pPr marL="2171646" indent="-342891">
              <a:buClr>
                <a:schemeClr val="bg1">
                  <a:lumMod val="50000"/>
                </a:schemeClr>
              </a:buClr>
              <a:buFont typeface="Arial" pitchFamily="34" charset="0"/>
              <a:buChar cha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669882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9D04FF-EC15-778F-7F8C-6F4F84CC9CDB}"/>
              </a:ext>
            </a:extLst>
          </p:cNvPr>
          <p:cNvSpPr>
            <a:spLocks noGrp="1"/>
          </p:cNvSpPr>
          <p:nvPr>
            <p:ph type="title"/>
          </p:nvPr>
        </p:nvSpPr>
        <p:spPr/>
        <p:txBody>
          <a:bodyPr/>
          <a:lstStyle/>
          <a:p>
            <a:r>
              <a:rPr lang="de-DE"/>
              <a:t>Mastertitelformat bearbeiten</a:t>
            </a:r>
            <a:endParaRPr lang="en-GB"/>
          </a:p>
        </p:txBody>
      </p:sp>
      <p:sp>
        <p:nvSpPr>
          <p:cNvPr id="3" name="Inhaltsplatzhalter 2">
            <a:extLst>
              <a:ext uri="{FF2B5EF4-FFF2-40B4-BE49-F238E27FC236}">
                <a16:creationId xmlns:a16="http://schemas.microsoft.com/office/drawing/2014/main" id="{866E64E6-F029-EB61-2D13-84F9A82838A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5506D4F9-AEF5-D2E7-620D-3DB1E289E209}"/>
              </a:ext>
            </a:extLst>
          </p:cNvPr>
          <p:cNvSpPr>
            <a:spLocks noGrp="1"/>
          </p:cNvSpPr>
          <p:nvPr>
            <p:ph type="dt" sz="half" idx="10"/>
          </p:nvPr>
        </p:nvSpPr>
        <p:spPr/>
        <p:txBody>
          <a:bodyPr/>
          <a:lstStyle/>
          <a:p>
            <a:fld id="{32C86FE9-F287-4A5C-B55D-C589AAE8C937}" type="datetimeFigureOut">
              <a:rPr lang="en-GB" smtClean="0"/>
              <a:t>24/11/2024</a:t>
            </a:fld>
            <a:endParaRPr lang="en-GB"/>
          </a:p>
        </p:txBody>
      </p:sp>
      <p:sp>
        <p:nvSpPr>
          <p:cNvPr id="5" name="Fußzeilenplatzhalter 4">
            <a:extLst>
              <a:ext uri="{FF2B5EF4-FFF2-40B4-BE49-F238E27FC236}">
                <a16:creationId xmlns:a16="http://schemas.microsoft.com/office/drawing/2014/main" id="{BAB28346-CB72-BF0F-DAAC-68B257D8A148}"/>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B30786E4-74DB-A215-312F-8A6930F42E3E}"/>
              </a:ext>
            </a:extLst>
          </p:cNvPr>
          <p:cNvSpPr>
            <a:spLocks noGrp="1"/>
          </p:cNvSpPr>
          <p:nvPr>
            <p:ph type="sldNum" sz="quarter" idx="12"/>
          </p:nvPr>
        </p:nvSpPr>
        <p:spPr/>
        <p:txBody>
          <a:bodyPr/>
          <a:lstStyle/>
          <a:p>
            <a:fld id="{80389BC7-5521-4902-997C-1168FB8C2994}" type="slidenum">
              <a:rPr lang="en-GB" smtClean="0"/>
              <a:t>‹#›</a:t>
            </a:fld>
            <a:endParaRPr lang="en-GB"/>
          </a:p>
        </p:txBody>
      </p:sp>
    </p:spTree>
    <p:extLst>
      <p:ext uri="{BB962C8B-B14F-4D97-AF65-F5344CB8AC3E}">
        <p14:creationId xmlns:p14="http://schemas.microsoft.com/office/powerpoint/2010/main" val="962890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FF1786-E5E3-78D6-9CC4-56E36602D9AB}"/>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GB"/>
          </a:p>
        </p:txBody>
      </p:sp>
      <p:sp>
        <p:nvSpPr>
          <p:cNvPr id="3" name="Textplatzhalter 2">
            <a:extLst>
              <a:ext uri="{FF2B5EF4-FFF2-40B4-BE49-F238E27FC236}">
                <a16:creationId xmlns:a16="http://schemas.microsoft.com/office/drawing/2014/main" id="{D74AE352-FE86-341F-961B-08D34A71A0F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D0B9B479-96B7-CD1B-65F8-7E636D7593D2}"/>
              </a:ext>
            </a:extLst>
          </p:cNvPr>
          <p:cNvSpPr>
            <a:spLocks noGrp="1"/>
          </p:cNvSpPr>
          <p:nvPr>
            <p:ph type="dt" sz="half" idx="10"/>
          </p:nvPr>
        </p:nvSpPr>
        <p:spPr/>
        <p:txBody>
          <a:bodyPr/>
          <a:lstStyle/>
          <a:p>
            <a:fld id="{32C86FE9-F287-4A5C-B55D-C589AAE8C937}" type="datetimeFigureOut">
              <a:rPr lang="en-GB" smtClean="0"/>
              <a:t>24/11/2024</a:t>
            </a:fld>
            <a:endParaRPr lang="en-GB"/>
          </a:p>
        </p:txBody>
      </p:sp>
      <p:sp>
        <p:nvSpPr>
          <p:cNvPr id="5" name="Fußzeilenplatzhalter 4">
            <a:extLst>
              <a:ext uri="{FF2B5EF4-FFF2-40B4-BE49-F238E27FC236}">
                <a16:creationId xmlns:a16="http://schemas.microsoft.com/office/drawing/2014/main" id="{673561C3-0825-897E-3273-A49606823112}"/>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49732279-FB9A-08D7-CDA2-C4DEEA8C87F2}"/>
              </a:ext>
            </a:extLst>
          </p:cNvPr>
          <p:cNvSpPr>
            <a:spLocks noGrp="1"/>
          </p:cNvSpPr>
          <p:nvPr>
            <p:ph type="sldNum" sz="quarter" idx="12"/>
          </p:nvPr>
        </p:nvSpPr>
        <p:spPr/>
        <p:txBody>
          <a:bodyPr/>
          <a:lstStyle/>
          <a:p>
            <a:fld id="{80389BC7-5521-4902-997C-1168FB8C2994}" type="slidenum">
              <a:rPr lang="en-GB" smtClean="0"/>
              <a:t>‹#›</a:t>
            </a:fld>
            <a:endParaRPr lang="en-GB"/>
          </a:p>
        </p:txBody>
      </p:sp>
    </p:spTree>
    <p:extLst>
      <p:ext uri="{BB962C8B-B14F-4D97-AF65-F5344CB8AC3E}">
        <p14:creationId xmlns:p14="http://schemas.microsoft.com/office/powerpoint/2010/main" val="4254833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C230AD-ABCA-2223-5C8F-FE0A9EDF0DAA}"/>
              </a:ext>
            </a:extLst>
          </p:cNvPr>
          <p:cNvSpPr>
            <a:spLocks noGrp="1"/>
          </p:cNvSpPr>
          <p:nvPr>
            <p:ph type="title"/>
          </p:nvPr>
        </p:nvSpPr>
        <p:spPr/>
        <p:txBody>
          <a:bodyPr/>
          <a:lstStyle/>
          <a:p>
            <a:r>
              <a:rPr lang="de-DE"/>
              <a:t>Mastertitelformat bearbeiten</a:t>
            </a:r>
            <a:endParaRPr lang="en-GB"/>
          </a:p>
        </p:txBody>
      </p:sp>
      <p:sp>
        <p:nvSpPr>
          <p:cNvPr id="3" name="Inhaltsplatzhalter 2">
            <a:extLst>
              <a:ext uri="{FF2B5EF4-FFF2-40B4-BE49-F238E27FC236}">
                <a16:creationId xmlns:a16="http://schemas.microsoft.com/office/drawing/2014/main" id="{4EF72857-8A86-DD58-3E24-DE5BF8C2462F}"/>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a:extLst>
              <a:ext uri="{FF2B5EF4-FFF2-40B4-BE49-F238E27FC236}">
                <a16:creationId xmlns:a16="http://schemas.microsoft.com/office/drawing/2014/main" id="{9568EA04-C5EB-FD93-1F0E-910EDB0DC351}"/>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Datumsplatzhalter 4">
            <a:extLst>
              <a:ext uri="{FF2B5EF4-FFF2-40B4-BE49-F238E27FC236}">
                <a16:creationId xmlns:a16="http://schemas.microsoft.com/office/drawing/2014/main" id="{60C154E9-84B1-39F8-9327-0B1A5EDFDD53}"/>
              </a:ext>
            </a:extLst>
          </p:cNvPr>
          <p:cNvSpPr>
            <a:spLocks noGrp="1"/>
          </p:cNvSpPr>
          <p:nvPr>
            <p:ph type="dt" sz="half" idx="10"/>
          </p:nvPr>
        </p:nvSpPr>
        <p:spPr/>
        <p:txBody>
          <a:bodyPr/>
          <a:lstStyle/>
          <a:p>
            <a:fld id="{32C86FE9-F287-4A5C-B55D-C589AAE8C937}" type="datetimeFigureOut">
              <a:rPr lang="en-GB" smtClean="0"/>
              <a:t>24/11/2024</a:t>
            </a:fld>
            <a:endParaRPr lang="en-GB"/>
          </a:p>
        </p:txBody>
      </p:sp>
      <p:sp>
        <p:nvSpPr>
          <p:cNvPr id="6" name="Fußzeilenplatzhalter 5">
            <a:extLst>
              <a:ext uri="{FF2B5EF4-FFF2-40B4-BE49-F238E27FC236}">
                <a16:creationId xmlns:a16="http://schemas.microsoft.com/office/drawing/2014/main" id="{313DEF0E-DAEA-77F4-212C-AFE2A56B4197}"/>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a16="http://schemas.microsoft.com/office/drawing/2014/main" id="{F6B299A2-297A-2780-C33D-E6BDC7341518}"/>
              </a:ext>
            </a:extLst>
          </p:cNvPr>
          <p:cNvSpPr>
            <a:spLocks noGrp="1"/>
          </p:cNvSpPr>
          <p:nvPr>
            <p:ph type="sldNum" sz="quarter" idx="12"/>
          </p:nvPr>
        </p:nvSpPr>
        <p:spPr/>
        <p:txBody>
          <a:bodyPr/>
          <a:lstStyle/>
          <a:p>
            <a:fld id="{80389BC7-5521-4902-997C-1168FB8C2994}" type="slidenum">
              <a:rPr lang="en-GB" smtClean="0"/>
              <a:t>‹#›</a:t>
            </a:fld>
            <a:endParaRPr lang="en-GB"/>
          </a:p>
        </p:txBody>
      </p:sp>
    </p:spTree>
    <p:extLst>
      <p:ext uri="{BB962C8B-B14F-4D97-AF65-F5344CB8AC3E}">
        <p14:creationId xmlns:p14="http://schemas.microsoft.com/office/powerpoint/2010/main" val="4293100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4DDCDE-0C38-81CA-9FBE-F91A97182CC0}"/>
              </a:ext>
            </a:extLst>
          </p:cNvPr>
          <p:cNvSpPr>
            <a:spLocks noGrp="1"/>
          </p:cNvSpPr>
          <p:nvPr>
            <p:ph type="title"/>
          </p:nvPr>
        </p:nvSpPr>
        <p:spPr>
          <a:xfrm>
            <a:off x="839788" y="365125"/>
            <a:ext cx="10515600" cy="1325563"/>
          </a:xfrm>
        </p:spPr>
        <p:txBody>
          <a:bodyPr/>
          <a:lstStyle/>
          <a:p>
            <a:r>
              <a:rPr lang="de-DE"/>
              <a:t>Mastertitelformat bearbeiten</a:t>
            </a:r>
            <a:endParaRPr lang="en-GB"/>
          </a:p>
        </p:txBody>
      </p:sp>
      <p:sp>
        <p:nvSpPr>
          <p:cNvPr id="3" name="Textplatzhalter 2">
            <a:extLst>
              <a:ext uri="{FF2B5EF4-FFF2-40B4-BE49-F238E27FC236}">
                <a16:creationId xmlns:a16="http://schemas.microsoft.com/office/drawing/2014/main" id="{2EBBFFF5-3F4B-CE84-0C88-7A2333CDDC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35DAB43-4D81-9105-9ACD-945583ABF2EC}"/>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platzhalter 4">
            <a:extLst>
              <a:ext uri="{FF2B5EF4-FFF2-40B4-BE49-F238E27FC236}">
                <a16:creationId xmlns:a16="http://schemas.microsoft.com/office/drawing/2014/main" id="{C282980F-10BD-3D30-6E90-BC8B555D2F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1FC2FA97-C6BC-EF5C-AFD7-F142FC8D6C1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7" name="Datumsplatzhalter 6">
            <a:extLst>
              <a:ext uri="{FF2B5EF4-FFF2-40B4-BE49-F238E27FC236}">
                <a16:creationId xmlns:a16="http://schemas.microsoft.com/office/drawing/2014/main" id="{5C3C43FD-1220-0A14-0D9B-C2FA2F464411}"/>
              </a:ext>
            </a:extLst>
          </p:cNvPr>
          <p:cNvSpPr>
            <a:spLocks noGrp="1"/>
          </p:cNvSpPr>
          <p:nvPr>
            <p:ph type="dt" sz="half" idx="10"/>
          </p:nvPr>
        </p:nvSpPr>
        <p:spPr/>
        <p:txBody>
          <a:bodyPr/>
          <a:lstStyle/>
          <a:p>
            <a:fld id="{32C86FE9-F287-4A5C-B55D-C589AAE8C937}" type="datetimeFigureOut">
              <a:rPr lang="en-GB" smtClean="0"/>
              <a:t>24/11/2024</a:t>
            </a:fld>
            <a:endParaRPr lang="en-GB"/>
          </a:p>
        </p:txBody>
      </p:sp>
      <p:sp>
        <p:nvSpPr>
          <p:cNvPr id="8" name="Fußzeilenplatzhalter 7">
            <a:extLst>
              <a:ext uri="{FF2B5EF4-FFF2-40B4-BE49-F238E27FC236}">
                <a16:creationId xmlns:a16="http://schemas.microsoft.com/office/drawing/2014/main" id="{7714BD8D-00E3-66A9-D94B-8899B75802B7}"/>
              </a:ext>
            </a:extLst>
          </p:cNvPr>
          <p:cNvSpPr>
            <a:spLocks noGrp="1"/>
          </p:cNvSpPr>
          <p:nvPr>
            <p:ph type="ftr" sz="quarter" idx="11"/>
          </p:nvPr>
        </p:nvSpPr>
        <p:spPr/>
        <p:txBody>
          <a:bodyPr/>
          <a:lstStyle/>
          <a:p>
            <a:endParaRPr lang="en-GB"/>
          </a:p>
        </p:txBody>
      </p:sp>
      <p:sp>
        <p:nvSpPr>
          <p:cNvPr id="9" name="Foliennummernplatzhalter 8">
            <a:extLst>
              <a:ext uri="{FF2B5EF4-FFF2-40B4-BE49-F238E27FC236}">
                <a16:creationId xmlns:a16="http://schemas.microsoft.com/office/drawing/2014/main" id="{C205E213-DB79-52DE-43AA-1359084E847C}"/>
              </a:ext>
            </a:extLst>
          </p:cNvPr>
          <p:cNvSpPr>
            <a:spLocks noGrp="1"/>
          </p:cNvSpPr>
          <p:nvPr>
            <p:ph type="sldNum" sz="quarter" idx="12"/>
          </p:nvPr>
        </p:nvSpPr>
        <p:spPr/>
        <p:txBody>
          <a:bodyPr/>
          <a:lstStyle/>
          <a:p>
            <a:fld id="{80389BC7-5521-4902-997C-1168FB8C2994}" type="slidenum">
              <a:rPr lang="en-GB" smtClean="0"/>
              <a:t>‹#›</a:t>
            </a:fld>
            <a:endParaRPr lang="en-GB"/>
          </a:p>
        </p:txBody>
      </p:sp>
    </p:spTree>
    <p:extLst>
      <p:ext uri="{BB962C8B-B14F-4D97-AF65-F5344CB8AC3E}">
        <p14:creationId xmlns:p14="http://schemas.microsoft.com/office/powerpoint/2010/main" val="3010771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FBCED3-3A73-8353-E36A-E948D41CAEBD}"/>
              </a:ext>
            </a:extLst>
          </p:cNvPr>
          <p:cNvSpPr>
            <a:spLocks noGrp="1"/>
          </p:cNvSpPr>
          <p:nvPr>
            <p:ph type="title"/>
          </p:nvPr>
        </p:nvSpPr>
        <p:spPr/>
        <p:txBody>
          <a:bodyPr/>
          <a:lstStyle/>
          <a:p>
            <a:r>
              <a:rPr lang="de-DE"/>
              <a:t>Mastertitelformat bearbeiten</a:t>
            </a:r>
            <a:endParaRPr lang="en-GB"/>
          </a:p>
        </p:txBody>
      </p:sp>
      <p:sp>
        <p:nvSpPr>
          <p:cNvPr id="3" name="Datumsplatzhalter 2">
            <a:extLst>
              <a:ext uri="{FF2B5EF4-FFF2-40B4-BE49-F238E27FC236}">
                <a16:creationId xmlns:a16="http://schemas.microsoft.com/office/drawing/2014/main" id="{48B42E85-88E4-D0B5-80B4-FB97E29C0037}"/>
              </a:ext>
            </a:extLst>
          </p:cNvPr>
          <p:cNvSpPr>
            <a:spLocks noGrp="1"/>
          </p:cNvSpPr>
          <p:nvPr>
            <p:ph type="dt" sz="half" idx="10"/>
          </p:nvPr>
        </p:nvSpPr>
        <p:spPr/>
        <p:txBody>
          <a:bodyPr/>
          <a:lstStyle/>
          <a:p>
            <a:fld id="{32C86FE9-F287-4A5C-B55D-C589AAE8C937}" type="datetimeFigureOut">
              <a:rPr lang="en-GB" smtClean="0"/>
              <a:t>24/11/2024</a:t>
            </a:fld>
            <a:endParaRPr lang="en-GB"/>
          </a:p>
        </p:txBody>
      </p:sp>
      <p:sp>
        <p:nvSpPr>
          <p:cNvPr id="4" name="Fußzeilenplatzhalter 3">
            <a:extLst>
              <a:ext uri="{FF2B5EF4-FFF2-40B4-BE49-F238E27FC236}">
                <a16:creationId xmlns:a16="http://schemas.microsoft.com/office/drawing/2014/main" id="{B2DC5A92-0F65-1D2F-DC32-A41203DA7660}"/>
              </a:ext>
            </a:extLst>
          </p:cNvPr>
          <p:cNvSpPr>
            <a:spLocks noGrp="1"/>
          </p:cNvSpPr>
          <p:nvPr>
            <p:ph type="ftr" sz="quarter" idx="11"/>
          </p:nvPr>
        </p:nvSpPr>
        <p:spPr/>
        <p:txBody>
          <a:bodyPr/>
          <a:lstStyle/>
          <a:p>
            <a:endParaRPr lang="en-GB"/>
          </a:p>
        </p:txBody>
      </p:sp>
      <p:sp>
        <p:nvSpPr>
          <p:cNvPr id="5" name="Foliennummernplatzhalter 4">
            <a:extLst>
              <a:ext uri="{FF2B5EF4-FFF2-40B4-BE49-F238E27FC236}">
                <a16:creationId xmlns:a16="http://schemas.microsoft.com/office/drawing/2014/main" id="{0E73D83C-8DF5-6870-0B12-BDF2D0ACF0A2}"/>
              </a:ext>
            </a:extLst>
          </p:cNvPr>
          <p:cNvSpPr>
            <a:spLocks noGrp="1"/>
          </p:cNvSpPr>
          <p:nvPr>
            <p:ph type="sldNum" sz="quarter" idx="12"/>
          </p:nvPr>
        </p:nvSpPr>
        <p:spPr/>
        <p:txBody>
          <a:bodyPr/>
          <a:lstStyle/>
          <a:p>
            <a:fld id="{80389BC7-5521-4902-997C-1168FB8C2994}" type="slidenum">
              <a:rPr lang="en-GB" smtClean="0"/>
              <a:t>‹#›</a:t>
            </a:fld>
            <a:endParaRPr lang="en-GB"/>
          </a:p>
        </p:txBody>
      </p:sp>
    </p:spTree>
    <p:extLst>
      <p:ext uri="{BB962C8B-B14F-4D97-AF65-F5344CB8AC3E}">
        <p14:creationId xmlns:p14="http://schemas.microsoft.com/office/powerpoint/2010/main" val="3993895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0C62566-5B11-9E65-B9A6-727540380143}"/>
              </a:ext>
            </a:extLst>
          </p:cNvPr>
          <p:cNvSpPr>
            <a:spLocks noGrp="1"/>
          </p:cNvSpPr>
          <p:nvPr>
            <p:ph type="dt" sz="half" idx="10"/>
          </p:nvPr>
        </p:nvSpPr>
        <p:spPr/>
        <p:txBody>
          <a:bodyPr/>
          <a:lstStyle/>
          <a:p>
            <a:fld id="{32C86FE9-F287-4A5C-B55D-C589AAE8C937}" type="datetimeFigureOut">
              <a:rPr lang="en-GB" smtClean="0"/>
              <a:t>24/11/2024</a:t>
            </a:fld>
            <a:endParaRPr lang="en-GB"/>
          </a:p>
        </p:txBody>
      </p:sp>
      <p:sp>
        <p:nvSpPr>
          <p:cNvPr id="3" name="Fußzeilenplatzhalter 2">
            <a:extLst>
              <a:ext uri="{FF2B5EF4-FFF2-40B4-BE49-F238E27FC236}">
                <a16:creationId xmlns:a16="http://schemas.microsoft.com/office/drawing/2014/main" id="{558B3C7C-C602-8AC1-5CB0-C98BEC7EB022}"/>
              </a:ext>
            </a:extLst>
          </p:cNvPr>
          <p:cNvSpPr>
            <a:spLocks noGrp="1"/>
          </p:cNvSpPr>
          <p:nvPr>
            <p:ph type="ftr" sz="quarter" idx="11"/>
          </p:nvPr>
        </p:nvSpPr>
        <p:spPr/>
        <p:txBody>
          <a:bodyPr/>
          <a:lstStyle/>
          <a:p>
            <a:endParaRPr lang="en-GB"/>
          </a:p>
        </p:txBody>
      </p:sp>
      <p:sp>
        <p:nvSpPr>
          <p:cNvPr id="4" name="Foliennummernplatzhalter 3">
            <a:extLst>
              <a:ext uri="{FF2B5EF4-FFF2-40B4-BE49-F238E27FC236}">
                <a16:creationId xmlns:a16="http://schemas.microsoft.com/office/drawing/2014/main" id="{0020B021-40DB-97E8-E032-753E85F2AF58}"/>
              </a:ext>
            </a:extLst>
          </p:cNvPr>
          <p:cNvSpPr>
            <a:spLocks noGrp="1"/>
          </p:cNvSpPr>
          <p:nvPr>
            <p:ph type="sldNum" sz="quarter" idx="12"/>
          </p:nvPr>
        </p:nvSpPr>
        <p:spPr/>
        <p:txBody>
          <a:bodyPr/>
          <a:lstStyle/>
          <a:p>
            <a:fld id="{80389BC7-5521-4902-997C-1168FB8C2994}" type="slidenum">
              <a:rPr lang="en-GB" smtClean="0"/>
              <a:t>‹#›</a:t>
            </a:fld>
            <a:endParaRPr lang="en-GB"/>
          </a:p>
        </p:txBody>
      </p:sp>
    </p:spTree>
    <p:extLst>
      <p:ext uri="{BB962C8B-B14F-4D97-AF65-F5344CB8AC3E}">
        <p14:creationId xmlns:p14="http://schemas.microsoft.com/office/powerpoint/2010/main" val="142598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AD710-E223-02C0-CC93-5BC69093C46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GB"/>
          </a:p>
        </p:txBody>
      </p:sp>
      <p:sp>
        <p:nvSpPr>
          <p:cNvPr id="3" name="Inhaltsplatzhalter 2">
            <a:extLst>
              <a:ext uri="{FF2B5EF4-FFF2-40B4-BE49-F238E27FC236}">
                <a16:creationId xmlns:a16="http://schemas.microsoft.com/office/drawing/2014/main" id="{FC913992-2628-B766-FA49-12C608CA58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platzhalter 3">
            <a:extLst>
              <a:ext uri="{FF2B5EF4-FFF2-40B4-BE49-F238E27FC236}">
                <a16:creationId xmlns:a16="http://schemas.microsoft.com/office/drawing/2014/main" id="{DB0E413A-E5E5-835C-51D8-DB9FEB04C1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B6323CFA-0834-7B62-C92A-9944D149F4C2}"/>
              </a:ext>
            </a:extLst>
          </p:cNvPr>
          <p:cNvSpPr>
            <a:spLocks noGrp="1"/>
          </p:cNvSpPr>
          <p:nvPr>
            <p:ph type="dt" sz="half" idx="10"/>
          </p:nvPr>
        </p:nvSpPr>
        <p:spPr/>
        <p:txBody>
          <a:bodyPr/>
          <a:lstStyle/>
          <a:p>
            <a:fld id="{32C86FE9-F287-4A5C-B55D-C589AAE8C937}" type="datetimeFigureOut">
              <a:rPr lang="en-GB" smtClean="0"/>
              <a:t>24/11/2024</a:t>
            </a:fld>
            <a:endParaRPr lang="en-GB"/>
          </a:p>
        </p:txBody>
      </p:sp>
      <p:sp>
        <p:nvSpPr>
          <p:cNvPr id="6" name="Fußzeilenplatzhalter 5">
            <a:extLst>
              <a:ext uri="{FF2B5EF4-FFF2-40B4-BE49-F238E27FC236}">
                <a16:creationId xmlns:a16="http://schemas.microsoft.com/office/drawing/2014/main" id="{220BD798-3EFF-52A1-89B8-DF7EF39E6704}"/>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a16="http://schemas.microsoft.com/office/drawing/2014/main" id="{42414D51-4928-FE4E-2061-7B419D7CE165}"/>
              </a:ext>
            </a:extLst>
          </p:cNvPr>
          <p:cNvSpPr>
            <a:spLocks noGrp="1"/>
          </p:cNvSpPr>
          <p:nvPr>
            <p:ph type="sldNum" sz="quarter" idx="12"/>
          </p:nvPr>
        </p:nvSpPr>
        <p:spPr/>
        <p:txBody>
          <a:bodyPr/>
          <a:lstStyle/>
          <a:p>
            <a:fld id="{80389BC7-5521-4902-997C-1168FB8C2994}" type="slidenum">
              <a:rPr lang="en-GB" smtClean="0"/>
              <a:t>‹#›</a:t>
            </a:fld>
            <a:endParaRPr lang="en-GB"/>
          </a:p>
        </p:txBody>
      </p:sp>
    </p:spTree>
    <p:extLst>
      <p:ext uri="{BB962C8B-B14F-4D97-AF65-F5344CB8AC3E}">
        <p14:creationId xmlns:p14="http://schemas.microsoft.com/office/powerpoint/2010/main" val="2486729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8BA654-8016-7025-2D49-E48CEC157C3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GB"/>
          </a:p>
        </p:txBody>
      </p:sp>
      <p:sp>
        <p:nvSpPr>
          <p:cNvPr id="3" name="Bildplatzhalter 2">
            <a:extLst>
              <a:ext uri="{FF2B5EF4-FFF2-40B4-BE49-F238E27FC236}">
                <a16:creationId xmlns:a16="http://schemas.microsoft.com/office/drawing/2014/main" id="{49CF9501-22D4-0911-988F-1191AE8470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platzhalter 3">
            <a:extLst>
              <a:ext uri="{FF2B5EF4-FFF2-40B4-BE49-F238E27FC236}">
                <a16:creationId xmlns:a16="http://schemas.microsoft.com/office/drawing/2014/main" id="{7D4203B3-7587-1599-C7FB-3CF0A77A35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B14EA6C-68D2-0A59-19B1-D45733F9ED85}"/>
              </a:ext>
            </a:extLst>
          </p:cNvPr>
          <p:cNvSpPr>
            <a:spLocks noGrp="1"/>
          </p:cNvSpPr>
          <p:nvPr>
            <p:ph type="dt" sz="half" idx="10"/>
          </p:nvPr>
        </p:nvSpPr>
        <p:spPr/>
        <p:txBody>
          <a:bodyPr/>
          <a:lstStyle/>
          <a:p>
            <a:fld id="{32C86FE9-F287-4A5C-B55D-C589AAE8C937}" type="datetimeFigureOut">
              <a:rPr lang="en-GB" smtClean="0"/>
              <a:t>24/11/2024</a:t>
            </a:fld>
            <a:endParaRPr lang="en-GB"/>
          </a:p>
        </p:txBody>
      </p:sp>
      <p:sp>
        <p:nvSpPr>
          <p:cNvPr id="6" name="Fußzeilenplatzhalter 5">
            <a:extLst>
              <a:ext uri="{FF2B5EF4-FFF2-40B4-BE49-F238E27FC236}">
                <a16:creationId xmlns:a16="http://schemas.microsoft.com/office/drawing/2014/main" id="{0959ADAD-10BA-BAF6-6085-387C2EABD2CD}"/>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a16="http://schemas.microsoft.com/office/drawing/2014/main" id="{460B4980-A5CA-13F1-AC78-C209FFCE4101}"/>
              </a:ext>
            </a:extLst>
          </p:cNvPr>
          <p:cNvSpPr>
            <a:spLocks noGrp="1"/>
          </p:cNvSpPr>
          <p:nvPr>
            <p:ph type="sldNum" sz="quarter" idx="12"/>
          </p:nvPr>
        </p:nvSpPr>
        <p:spPr/>
        <p:txBody>
          <a:bodyPr/>
          <a:lstStyle/>
          <a:p>
            <a:fld id="{80389BC7-5521-4902-997C-1168FB8C2994}" type="slidenum">
              <a:rPr lang="en-GB" smtClean="0"/>
              <a:t>‹#›</a:t>
            </a:fld>
            <a:endParaRPr lang="en-GB"/>
          </a:p>
        </p:txBody>
      </p:sp>
    </p:spTree>
    <p:extLst>
      <p:ext uri="{BB962C8B-B14F-4D97-AF65-F5344CB8AC3E}">
        <p14:creationId xmlns:p14="http://schemas.microsoft.com/office/powerpoint/2010/main" val="513096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89CC7A5-9A6A-F0B6-FC62-F21B92B660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GB"/>
          </a:p>
        </p:txBody>
      </p:sp>
      <p:sp>
        <p:nvSpPr>
          <p:cNvPr id="3" name="Textplatzhalter 2">
            <a:extLst>
              <a:ext uri="{FF2B5EF4-FFF2-40B4-BE49-F238E27FC236}">
                <a16:creationId xmlns:a16="http://schemas.microsoft.com/office/drawing/2014/main" id="{5BDD15B6-B788-5982-7833-E524A15007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37326CF8-DB51-4BB2-C1A8-1973A6CAD1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2C86FE9-F287-4A5C-B55D-C589AAE8C937}" type="datetimeFigureOut">
              <a:rPr lang="en-GB" smtClean="0"/>
              <a:t>24/11/2024</a:t>
            </a:fld>
            <a:endParaRPr lang="en-GB"/>
          </a:p>
        </p:txBody>
      </p:sp>
      <p:sp>
        <p:nvSpPr>
          <p:cNvPr id="5" name="Fußzeilenplatzhalter 4">
            <a:extLst>
              <a:ext uri="{FF2B5EF4-FFF2-40B4-BE49-F238E27FC236}">
                <a16:creationId xmlns:a16="http://schemas.microsoft.com/office/drawing/2014/main" id="{137C1861-70A4-D1CE-5ACE-50A4806B02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Foliennummernplatzhalter 5">
            <a:extLst>
              <a:ext uri="{FF2B5EF4-FFF2-40B4-BE49-F238E27FC236}">
                <a16:creationId xmlns:a16="http://schemas.microsoft.com/office/drawing/2014/main" id="{EBEC1AD1-275B-ADFB-761C-7DE5DB2382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0389BC7-5521-4902-997C-1168FB8C2994}" type="slidenum">
              <a:rPr lang="en-GB" smtClean="0"/>
              <a:t>‹#›</a:t>
            </a:fld>
            <a:endParaRPr lang="en-GB"/>
          </a:p>
        </p:txBody>
      </p:sp>
    </p:spTree>
    <p:extLst>
      <p:ext uri="{BB962C8B-B14F-4D97-AF65-F5344CB8AC3E}">
        <p14:creationId xmlns:p14="http://schemas.microsoft.com/office/powerpoint/2010/main" val="41245509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3.xml"/><Relationship Id="rId5" Type="http://schemas.openxmlformats.org/officeDocument/2006/relationships/image" Target="../media/image5.jp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a:xfrm>
            <a:off x="1703512" y="188640"/>
            <a:ext cx="8784976" cy="1368152"/>
          </a:xfrm>
        </p:spPr>
        <p:txBody>
          <a:bodyPr/>
          <a:lstStyle/>
          <a:p>
            <a:r>
              <a:rPr lang="de-DE" dirty="0" err="1"/>
              <a:t>Cone</a:t>
            </a:r>
            <a:r>
              <a:rPr lang="de-DE" dirty="0"/>
              <a:t> </a:t>
            </a:r>
            <a:r>
              <a:rPr lang="de-DE" dirty="0" err="1"/>
              <a:t>crusher</a:t>
            </a:r>
            <a:r>
              <a:rPr lang="de-DE" dirty="0"/>
              <a:t> KM 65 &amp; KM 65 with </a:t>
            </a:r>
            <a:r>
              <a:rPr lang="de-DE" dirty="0" err="1"/>
              <a:t>divider</a:t>
            </a:r>
            <a:endParaRPr lang="de-DE" dirty="0"/>
          </a:p>
        </p:txBody>
      </p:sp>
      <p:pic>
        <p:nvPicPr>
          <p:cNvPr id="9" name="KM_65">
            <a:hlinkClick r:id="" action="ppaction://media"/>
            <a:extLst>
              <a:ext uri="{FF2B5EF4-FFF2-40B4-BE49-F238E27FC236}">
                <a16:creationId xmlns:a16="http://schemas.microsoft.com/office/drawing/2014/main" id="{49132BEF-0055-4DDD-80D1-7D24899FDEB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340769"/>
            <a:ext cx="9144000" cy="4659983"/>
          </a:xfrm>
          <a:prstGeom prst="rect">
            <a:avLst/>
          </a:prstGeom>
        </p:spPr>
      </p:pic>
    </p:spTree>
    <p:extLst>
      <p:ext uri="{BB962C8B-B14F-4D97-AF65-F5344CB8AC3E}">
        <p14:creationId xmlns:p14="http://schemas.microsoft.com/office/powerpoint/2010/main" val="177181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94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a:xfrm>
            <a:off x="1703512" y="188640"/>
            <a:ext cx="8784976" cy="720080"/>
          </a:xfrm>
        </p:spPr>
        <p:txBody>
          <a:bodyPr/>
          <a:lstStyle/>
          <a:p>
            <a:r>
              <a:rPr lang="de-DE" dirty="0" err="1"/>
              <a:t>Cone</a:t>
            </a:r>
            <a:r>
              <a:rPr lang="de-DE" dirty="0"/>
              <a:t> </a:t>
            </a:r>
            <a:r>
              <a:rPr lang="de-DE" dirty="0" err="1"/>
              <a:t>crusher</a:t>
            </a:r>
            <a:r>
              <a:rPr lang="de-DE" dirty="0"/>
              <a:t> KM 65 &amp; KM 65 with </a:t>
            </a:r>
            <a:r>
              <a:rPr lang="de-DE" dirty="0" err="1"/>
              <a:t>divider</a:t>
            </a:r>
            <a:endParaRPr lang="de-DE" dirty="0"/>
          </a:p>
        </p:txBody>
      </p:sp>
      <p:pic>
        <p:nvPicPr>
          <p:cNvPr id="4" name="Picture 13" descr="KM 65 ohne"/>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2115427" y="1484786"/>
            <a:ext cx="2562284" cy="4695519"/>
          </a:xfrm>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7701" y="1181754"/>
            <a:ext cx="2568899" cy="4514229"/>
          </a:xfrm>
          <a:prstGeom prst="rect">
            <a:avLst/>
          </a:prstGeom>
        </p:spPr>
      </p:pic>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2335" y="1657304"/>
            <a:ext cx="1726320" cy="1726320"/>
          </a:xfrm>
          <a:prstGeom prst="rect">
            <a:avLst/>
          </a:prstGeom>
        </p:spPr>
      </p:pic>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2092" y="3529513"/>
            <a:ext cx="1726320" cy="1617497"/>
          </a:xfrm>
          <a:prstGeom prst="rect">
            <a:avLst/>
          </a:prstGeom>
        </p:spPr>
      </p:pic>
    </p:spTree>
    <p:extLst>
      <p:ext uri="{BB962C8B-B14F-4D97-AF65-F5344CB8AC3E}">
        <p14:creationId xmlns:p14="http://schemas.microsoft.com/office/powerpoint/2010/main" val="1818270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pPr algn="ctr"/>
            <a:r>
              <a:rPr lang="de-DE" dirty="0"/>
              <a:t>General </a:t>
            </a:r>
            <a:r>
              <a:rPr lang="de-DE" dirty="0" err="1"/>
              <a:t>information</a:t>
            </a:r>
            <a:endParaRPr lang="de-DE" dirty="0"/>
          </a:p>
        </p:txBody>
      </p:sp>
      <p:sp>
        <p:nvSpPr>
          <p:cNvPr id="4" name="Rectangle 3"/>
          <p:cNvSpPr txBox="1">
            <a:spLocks noChangeArrowheads="1"/>
          </p:cNvSpPr>
          <p:nvPr/>
        </p:nvSpPr>
        <p:spPr bwMode="auto">
          <a:xfrm>
            <a:off x="1705728" y="908720"/>
            <a:ext cx="8638744" cy="4896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lnSpc>
                <a:spcPct val="100000"/>
              </a:lnSpc>
              <a:spcBef>
                <a:spcPct val="30000"/>
              </a:spcBef>
              <a:spcAft>
                <a:spcPct val="0"/>
              </a:spcAft>
              <a:buClr>
                <a:schemeClr val="bg1">
                  <a:lumMod val="50000"/>
                </a:schemeClr>
              </a:buClr>
              <a:buSzPct val="90000"/>
              <a:buFont typeface="Arial" pitchFamily="34" charset="0"/>
              <a:buNone/>
              <a:defRPr sz="3600" b="1">
                <a:solidFill>
                  <a:schemeClr val="tx1">
                    <a:lumMod val="65000"/>
                    <a:lumOff val="35000"/>
                  </a:schemeClr>
                </a:solidFill>
                <a:latin typeface="+mn-lt"/>
                <a:ea typeface="+mn-ea"/>
                <a:cs typeface="+mn-cs"/>
              </a:defRPr>
            </a:lvl1pPr>
            <a:lvl2pPr marL="457200" indent="0" algn="ctr" rtl="0" fontAlgn="base">
              <a:lnSpc>
                <a:spcPct val="120000"/>
              </a:lnSpc>
              <a:spcBef>
                <a:spcPct val="30000"/>
              </a:spcBef>
              <a:spcAft>
                <a:spcPct val="0"/>
              </a:spcAft>
              <a:buClr>
                <a:schemeClr val="bg1">
                  <a:lumMod val="50000"/>
                </a:schemeClr>
              </a:buClr>
              <a:buSzPct val="90000"/>
              <a:buFont typeface="Arial" pitchFamily="34" charset="0"/>
              <a:buNone/>
              <a:defRPr sz="2800">
                <a:solidFill>
                  <a:schemeClr val="tx1">
                    <a:tint val="75000"/>
                  </a:schemeClr>
                </a:solidFill>
                <a:latin typeface="+mn-lt"/>
                <a:cs typeface="+mn-cs"/>
              </a:defRPr>
            </a:lvl2pPr>
            <a:lvl3pPr marL="914400" indent="0" algn="ctr" rtl="0" fontAlgn="base">
              <a:lnSpc>
                <a:spcPct val="120000"/>
              </a:lnSpc>
              <a:spcBef>
                <a:spcPct val="30000"/>
              </a:spcBef>
              <a:spcAft>
                <a:spcPct val="0"/>
              </a:spcAft>
              <a:buClr>
                <a:schemeClr val="bg1">
                  <a:lumMod val="50000"/>
                </a:schemeClr>
              </a:buClr>
              <a:buSzPct val="90000"/>
              <a:buFont typeface="Arial" pitchFamily="34" charset="0"/>
              <a:buNone/>
              <a:defRPr sz="2400">
                <a:solidFill>
                  <a:schemeClr val="tx1">
                    <a:tint val="75000"/>
                  </a:schemeClr>
                </a:solidFill>
                <a:latin typeface="+mn-lt"/>
                <a:cs typeface="+mn-cs"/>
              </a:defRPr>
            </a:lvl3pPr>
            <a:lvl4pPr marL="1371600" indent="0" algn="ctr" rtl="0" fontAlgn="base">
              <a:lnSpc>
                <a:spcPct val="120000"/>
              </a:lnSpc>
              <a:spcBef>
                <a:spcPct val="30000"/>
              </a:spcBef>
              <a:spcAft>
                <a:spcPct val="0"/>
              </a:spcAft>
              <a:buClr>
                <a:schemeClr val="bg1">
                  <a:lumMod val="50000"/>
                </a:schemeClr>
              </a:buClr>
              <a:buSzPct val="90000"/>
              <a:buFont typeface="Arial" pitchFamily="34" charset="0"/>
              <a:buNone/>
              <a:defRPr sz="2000">
                <a:solidFill>
                  <a:schemeClr val="tx1">
                    <a:tint val="75000"/>
                  </a:schemeClr>
                </a:solidFill>
                <a:latin typeface="+mn-lt"/>
                <a:cs typeface="+mn-cs"/>
              </a:defRPr>
            </a:lvl4pPr>
            <a:lvl5pPr marL="1828800" indent="0" algn="ctr" rtl="0" fontAlgn="base">
              <a:lnSpc>
                <a:spcPct val="120000"/>
              </a:lnSpc>
              <a:spcBef>
                <a:spcPct val="30000"/>
              </a:spcBef>
              <a:spcAft>
                <a:spcPct val="0"/>
              </a:spcAft>
              <a:buClr>
                <a:schemeClr val="bg1">
                  <a:lumMod val="50000"/>
                </a:schemeClr>
              </a:buClr>
              <a:buSzPct val="90000"/>
              <a:buFont typeface="Arial" pitchFamily="34" charset="0"/>
              <a:buNone/>
              <a:defRPr sz="2000">
                <a:solidFill>
                  <a:schemeClr val="tx1">
                    <a:tint val="75000"/>
                  </a:schemeClr>
                </a:solidFill>
                <a:latin typeface="+mn-lt"/>
                <a:cs typeface="+mn-cs"/>
              </a:defRPr>
            </a:lvl5pPr>
            <a:lvl6pPr marL="2286000" indent="0" algn="ctr" rtl="0" fontAlgn="base">
              <a:lnSpc>
                <a:spcPct val="120000"/>
              </a:lnSpc>
              <a:spcBef>
                <a:spcPct val="30000"/>
              </a:spcBef>
              <a:spcAft>
                <a:spcPct val="0"/>
              </a:spcAft>
              <a:buClr>
                <a:srgbClr val="FF0000"/>
              </a:buClr>
              <a:buSzPct val="90000"/>
              <a:buFont typeface="Wingdings" pitchFamily="2" charset="2"/>
              <a:buNone/>
              <a:defRPr sz="2000">
                <a:solidFill>
                  <a:schemeClr val="tx1">
                    <a:tint val="75000"/>
                  </a:schemeClr>
                </a:solidFill>
                <a:latin typeface="+mn-lt"/>
                <a:cs typeface="+mn-cs"/>
              </a:defRPr>
            </a:lvl6pPr>
            <a:lvl7pPr marL="2743200" indent="0" algn="ctr" rtl="0" fontAlgn="base">
              <a:lnSpc>
                <a:spcPct val="120000"/>
              </a:lnSpc>
              <a:spcBef>
                <a:spcPct val="30000"/>
              </a:spcBef>
              <a:spcAft>
                <a:spcPct val="0"/>
              </a:spcAft>
              <a:buClr>
                <a:srgbClr val="FF0000"/>
              </a:buClr>
              <a:buSzPct val="90000"/>
              <a:buFont typeface="Wingdings" pitchFamily="2" charset="2"/>
              <a:buNone/>
              <a:defRPr sz="2000">
                <a:solidFill>
                  <a:schemeClr val="tx1">
                    <a:tint val="75000"/>
                  </a:schemeClr>
                </a:solidFill>
                <a:latin typeface="+mn-lt"/>
                <a:cs typeface="+mn-cs"/>
              </a:defRPr>
            </a:lvl7pPr>
            <a:lvl8pPr marL="3200400" indent="0" algn="ctr" rtl="0" fontAlgn="base">
              <a:lnSpc>
                <a:spcPct val="120000"/>
              </a:lnSpc>
              <a:spcBef>
                <a:spcPct val="30000"/>
              </a:spcBef>
              <a:spcAft>
                <a:spcPct val="0"/>
              </a:spcAft>
              <a:buClr>
                <a:srgbClr val="FF0000"/>
              </a:buClr>
              <a:buSzPct val="90000"/>
              <a:buFont typeface="Wingdings" pitchFamily="2" charset="2"/>
              <a:buNone/>
              <a:defRPr sz="2000">
                <a:solidFill>
                  <a:schemeClr val="tx1">
                    <a:tint val="75000"/>
                  </a:schemeClr>
                </a:solidFill>
                <a:latin typeface="+mn-lt"/>
                <a:cs typeface="+mn-cs"/>
              </a:defRPr>
            </a:lvl8pPr>
            <a:lvl9pPr marL="3657600" indent="0" algn="ctr" rtl="0" fontAlgn="base">
              <a:lnSpc>
                <a:spcPct val="120000"/>
              </a:lnSpc>
              <a:spcBef>
                <a:spcPct val="30000"/>
              </a:spcBef>
              <a:spcAft>
                <a:spcPct val="0"/>
              </a:spcAft>
              <a:buClr>
                <a:srgbClr val="FF0000"/>
              </a:buClr>
              <a:buSzPct val="90000"/>
              <a:buFont typeface="Wingdings" pitchFamily="2" charset="2"/>
              <a:buNone/>
              <a:defRPr sz="2000">
                <a:solidFill>
                  <a:schemeClr val="tx1">
                    <a:tint val="75000"/>
                  </a:schemeClr>
                </a:solidFill>
                <a:latin typeface="+mn-lt"/>
                <a:cs typeface="+mn-cs"/>
              </a:defRPr>
            </a:lvl9pPr>
          </a:lstStyle>
          <a:p>
            <a:pPr>
              <a:lnSpc>
                <a:spcPct val="90000"/>
              </a:lnSpc>
              <a:buFont typeface="Wingdings" panose="05000000000000000000" pitchFamily="2" charset="2"/>
              <a:buNone/>
            </a:pPr>
            <a:r>
              <a:rPr lang="en-US" altLang="de-DE" sz="3200" b="0" kern="0" dirty="0"/>
              <a:t>Different sizes:</a:t>
            </a:r>
          </a:p>
          <a:p>
            <a:pPr>
              <a:lnSpc>
                <a:spcPct val="90000"/>
              </a:lnSpc>
              <a:buFont typeface="Wingdings" panose="05000000000000000000" pitchFamily="2" charset="2"/>
              <a:buNone/>
            </a:pPr>
            <a:r>
              <a:rPr lang="en-US" altLang="de-DE" sz="2400" b="0" kern="0" dirty="0"/>
              <a:t>KM 65 (inner cone diameter: 65 mm)</a:t>
            </a:r>
          </a:p>
          <a:p>
            <a:pPr>
              <a:lnSpc>
                <a:spcPct val="90000"/>
              </a:lnSpc>
              <a:buFont typeface="Wingdings" panose="05000000000000000000" pitchFamily="2" charset="2"/>
              <a:buNone/>
            </a:pPr>
            <a:r>
              <a:rPr lang="en-US" altLang="de-DE" sz="2400" b="0" kern="0" dirty="0"/>
              <a:t>KM 170</a:t>
            </a:r>
          </a:p>
          <a:p>
            <a:pPr>
              <a:lnSpc>
                <a:spcPct val="90000"/>
              </a:lnSpc>
              <a:buFont typeface="Wingdings" panose="05000000000000000000" pitchFamily="2" charset="2"/>
              <a:buNone/>
            </a:pPr>
            <a:r>
              <a:rPr lang="en-US" altLang="de-DE" sz="3200" b="0" kern="0" dirty="0"/>
              <a:t>Advantages</a:t>
            </a:r>
            <a:r>
              <a:rPr lang="en-US" altLang="de-DE" sz="2400" b="0" kern="0" dirty="0"/>
              <a:t>:</a:t>
            </a:r>
          </a:p>
          <a:p>
            <a:pPr marL="380990" indent="-380990">
              <a:lnSpc>
                <a:spcPct val="90000"/>
              </a:lnSpc>
              <a:buFont typeface="Arial" panose="020B0604020202020204" pitchFamily="34" charset="0"/>
              <a:buChar char="•"/>
            </a:pPr>
            <a:r>
              <a:rPr lang="en-US" altLang="de-DE" sz="2400" b="0" kern="0" dirty="0"/>
              <a:t>Checking and cleaning is very easy</a:t>
            </a:r>
          </a:p>
          <a:p>
            <a:pPr marL="380990" indent="-380990">
              <a:lnSpc>
                <a:spcPct val="90000"/>
              </a:lnSpc>
              <a:buFont typeface="Arial" panose="020B0604020202020204" pitchFamily="34" charset="0"/>
              <a:buChar char="•"/>
            </a:pPr>
            <a:r>
              <a:rPr lang="en-US" altLang="de-DE" sz="2400" b="0" kern="0" dirty="0"/>
              <a:t>Integrated dividing ratio 1:2, 1:4 and 1:8.</a:t>
            </a:r>
          </a:p>
          <a:p>
            <a:pPr marL="380990" indent="-380990">
              <a:lnSpc>
                <a:spcPct val="90000"/>
              </a:lnSpc>
              <a:buFont typeface="Arial" panose="020B0604020202020204" pitchFamily="34" charset="0"/>
              <a:buChar char="•"/>
            </a:pPr>
            <a:r>
              <a:rPr lang="en-US" altLang="de-DE" sz="2400" b="0" kern="0" dirty="0"/>
              <a:t>The grinding cone is made of tungsten carbide </a:t>
            </a:r>
          </a:p>
          <a:p>
            <a:pPr marL="380990" indent="-380990">
              <a:lnSpc>
                <a:spcPct val="90000"/>
              </a:lnSpc>
              <a:buFont typeface="Arial" panose="020B0604020202020204" pitchFamily="34" charset="0"/>
              <a:buChar char="•"/>
            </a:pPr>
            <a:r>
              <a:rPr lang="en-US" altLang="de-DE" sz="2400" b="0" kern="0" dirty="0"/>
              <a:t>The cubic shape of the particles to be milled is essential for moisture milling</a:t>
            </a:r>
          </a:p>
        </p:txBody>
      </p:sp>
    </p:spTree>
    <p:extLst>
      <p:ext uri="{BB962C8B-B14F-4D97-AF65-F5344CB8AC3E}">
        <p14:creationId xmlns:p14="http://schemas.microsoft.com/office/powerpoint/2010/main" val="1325094359"/>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168</Words>
  <Application>Microsoft Office PowerPoint</Application>
  <PresentationFormat>Širokoúhlá obrazovka</PresentationFormat>
  <Paragraphs>17</Paragraphs>
  <Slides>3</Slides>
  <Notes>1</Notes>
  <HiddenSlides>0</HiddenSlides>
  <MMClips>1</MMClips>
  <ScaleCrop>false</ScaleCrop>
  <HeadingPairs>
    <vt:vector size="4" baseType="variant">
      <vt:variant>
        <vt:lpstr>Motiv</vt:lpstr>
      </vt:variant>
      <vt:variant>
        <vt:i4>1</vt:i4>
      </vt:variant>
      <vt:variant>
        <vt:lpstr>Nadpisy snímků</vt:lpstr>
      </vt:variant>
      <vt:variant>
        <vt:i4>3</vt:i4>
      </vt:variant>
    </vt:vector>
  </HeadingPairs>
  <TitlesOfParts>
    <vt:vector size="4" baseType="lpstr">
      <vt:lpstr>Office</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Stanislav Dyskin</dc:creator>
  <cp:lastModifiedBy>Stanislav Dyskin</cp:lastModifiedBy>
  <cp:revision>2</cp:revision>
  <dcterms:created xsi:type="dcterms:W3CDTF">2024-11-22T13:04:38Z</dcterms:created>
  <dcterms:modified xsi:type="dcterms:W3CDTF">2024-11-25T07:02:22Z</dcterms:modified>
</cp:coreProperties>
</file>